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2026.02.06.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megjelenítése ikon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EC097-6F6A-4BAE-AC19-2EADB78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F963DD-33A7-42BB-91EB-A2572C23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787" y="2186528"/>
            <a:ext cx="3410426" cy="3629532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6D3EA27-7C74-47F4-BC6A-0E9AA8BBFA16}"/>
              </a:ext>
            </a:extLst>
          </p:cNvPr>
          <p:cNvCxnSpPr/>
          <p:nvPr/>
        </p:nvCxnSpPr>
        <p:spPr>
          <a:xfrm>
            <a:off x="3297115" y="3297115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3E1AE37-ED29-4686-9F82-054FEF2BBEC9}"/>
              </a:ext>
            </a:extLst>
          </p:cNvPr>
          <p:cNvSpPr txBox="1"/>
          <p:nvPr/>
        </p:nvSpPr>
        <p:spPr>
          <a:xfrm>
            <a:off x="1321776" y="3094865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Email cím megadása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53CB96C-651E-4AF4-8B98-545E28D9F01F}"/>
              </a:ext>
            </a:extLst>
          </p:cNvPr>
          <p:cNvCxnSpPr/>
          <p:nvPr/>
        </p:nvCxnSpPr>
        <p:spPr>
          <a:xfrm>
            <a:off x="3297115" y="3801207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2D3840-B98C-41D6-B8A0-9F7D95AD87ED}"/>
              </a:ext>
            </a:extLst>
          </p:cNvPr>
          <p:cNvSpPr txBox="1"/>
          <p:nvPr/>
        </p:nvSpPr>
        <p:spPr>
          <a:xfrm>
            <a:off x="1679330" y="3590165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megadása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4D31D12-7184-4D2D-AFFE-0C1CAE263413}"/>
              </a:ext>
            </a:extLst>
          </p:cNvPr>
          <p:cNvCxnSpPr/>
          <p:nvPr/>
        </p:nvCxnSpPr>
        <p:spPr>
          <a:xfrm flipH="1">
            <a:off x="7666892" y="3736731"/>
            <a:ext cx="62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590E7E8-8370-4353-8106-DA93126FF521}"/>
              </a:ext>
            </a:extLst>
          </p:cNvPr>
          <p:cNvSpPr txBox="1"/>
          <p:nvPr/>
        </p:nvSpPr>
        <p:spPr>
          <a:xfrm>
            <a:off x="8229602" y="3537413"/>
            <a:ext cx="27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megjelenítése ikon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6A671A0-F893-410B-82F4-F215A212F6AF}"/>
              </a:ext>
            </a:extLst>
          </p:cNvPr>
          <p:cNvCxnSpPr>
            <a:cxnSpLocks/>
          </p:cNvCxnSpPr>
          <p:nvPr/>
        </p:nvCxnSpPr>
        <p:spPr>
          <a:xfrm flipH="1">
            <a:off x="7649308" y="4023976"/>
            <a:ext cx="111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3377D5E-2FC1-4CA3-AD6B-AF71A0924825}"/>
              </a:ext>
            </a:extLst>
          </p:cNvPr>
          <p:cNvSpPr txBox="1"/>
          <p:nvPr/>
        </p:nvSpPr>
        <p:spPr>
          <a:xfrm>
            <a:off x="8686801" y="3839310"/>
            <a:ext cx="34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Elfelejtette a jelszavát? hivatkozás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A22A051-14D9-4E1C-AF25-EAAA57AF1551}"/>
              </a:ext>
            </a:extLst>
          </p:cNvPr>
          <p:cNvCxnSpPr/>
          <p:nvPr/>
        </p:nvCxnSpPr>
        <p:spPr>
          <a:xfrm>
            <a:off x="3807069" y="4528038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9D4F10C-8ED4-4DAF-9833-5FB3A98DFA7E}"/>
              </a:ext>
            </a:extLst>
          </p:cNvPr>
          <p:cNvSpPr txBox="1"/>
          <p:nvPr/>
        </p:nvSpPr>
        <p:spPr>
          <a:xfrm>
            <a:off x="1846380" y="4325788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gomb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22310EB-C180-46DC-915E-F950A50807F4}"/>
              </a:ext>
            </a:extLst>
          </p:cNvPr>
          <p:cNvCxnSpPr/>
          <p:nvPr/>
        </p:nvCxnSpPr>
        <p:spPr>
          <a:xfrm flipH="1">
            <a:off x="7060224" y="5125916"/>
            <a:ext cx="112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F452ABF-A365-4D78-8294-38C6E3CCD712}"/>
              </a:ext>
            </a:extLst>
          </p:cNvPr>
          <p:cNvSpPr txBox="1"/>
          <p:nvPr/>
        </p:nvSpPr>
        <p:spPr>
          <a:xfrm>
            <a:off x="8107477" y="4935187"/>
            <a:ext cx="26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Regisztráljon hivatkozás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99D37F-9B85-4F7E-B638-24F2D613CE18}"/>
              </a:ext>
            </a:extLst>
          </p:cNvPr>
          <p:cNvCxnSpPr>
            <a:cxnSpLocks/>
          </p:cNvCxnSpPr>
          <p:nvPr/>
        </p:nvCxnSpPr>
        <p:spPr>
          <a:xfrm flipH="1">
            <a:off x="6638192" y="5565531"/>
            <a:ext cx="146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C797BE0-5A87-4A04-91FA-3572ADCEDFF1}"/>
              </a:ext>
            </a:extLst>
          </p:cNvPr>
          <p:cNvSpPr txBox="1"/>
          <p:nvPr/>
        </p:nvSpPr>
        <p:spPr>
          <a:xfrm>
            <a:off x="8054721" y="5389514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</p:spTree>
    <p:extLst>
      <p:ext uri="{BB962C8B-B14F-4D97-AF65-F5344CB8AC3E}">
        <p14:creationId xmlns:p14="http://schemas.microsoft.com/office/powerpoint/2010/main" val="12964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2" grpId="0"/>
      <p:bldP spid="25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  <a:p>
            <a:r>
              <a:rPr lang="hu-HU" dirty="0">
                <a:hlinkClick r:id="rId7" action="ppaction://hlinksldjump"/>
              </a:rPr>
              <a:t>A weboldal bemutatása</a:t>
            </a:r>
            <a:endParaRPr lang="hu-HU" dirty="0"/>
          </a:p>
          <a:p>
            <a:r>
              <a:rPr lang="hu-HU" dirty="0">
                <a:hlinkClick r:id="rId8" action="ppaction://hlinksldjump"/>
              </a:rPr>
              <a:t>Főoldal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8D477BE-AD14-40F3-A5BE-E4EF282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79" y="3299617"/>
            <a:ext cx="5676902" cy="31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mód/világos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418</Words>
  <Application>Microsoft Office PowerPoint</Application>
  <PresentationFormat>Szélesvásznú</PresentationFormat>
  <Paragraphs>101</Paragraphs>
  <Slides>11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  <vt:lpstr>Bejelentkezés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55</cp:revision>
  <dcterms:created xsi:type="dcterms:W3CDTF">2026-01-21T10:12:04Z</dcterms:created>
  <dcterms:modified xsi:type="dcterms:W3CDTF">2026-02-06T09:02:02Z</dcterms:modified>
</cp:coreProperties>
</file>